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http://media.hertzfurniture.com/i/180x180x1/STD-4830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143" y="4970723"/>
            <a:ext cx="1899319" cy="189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040" y="3148578"/>
            <a:ext cx="2110532" cy="154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t1.gstatic.com/images?q=tbn:ANd9GcT2cOMKzlqPDY_2N0l_LTkmHWKL_OSHTEjUFwrFgPuhWfX30rZoQ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107" y="3289093"/>
            <a:ext cx="1333500" cy="129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http://images.educational-software.com/productImage.html?s=medium&amp;i=5679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" y="4962652"/>
            <a:ext cx="1949947" cy="189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mommylife.net/shel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725" y="4962652"/>
            <a:ext cx="1895348" cy="189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25" y="3147397"/>
            <a:ext cx="1365430" cy="1638516"/>
          </a:xfrm>
          <a:prstGeom prst="rect">
            <a:avLst/>
          </a:prstGeom>
        </p:spPr>
      </p:pic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22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Ecrivez le français (</a:t>
            </a:r>
            <a:r>
              <a:rPr lang="fr-FR" sz="2400" dirty="0" err="1" smtClean="0">
                <a:latin typeface="Kristen ITC" pitchFamily="66" charset="0"/>
              </a:rPr>
              <a:t>Write</a:t>
            </a:r>
            <a:r>
              <a:rPr lang="fr-FR" sz="2400" dirty="0" smtClean="0">
                <a:latin typeface="Kristen ITC" pitchFamily="66" charset="0"/>
              </a:rPr>
              <a:t> the French):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81123" y="298621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2945780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030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945137"/>
            <a:ext cx="1778620" cy="177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14600" y="298621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493819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5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20632" y="2997946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4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5169024"/>
            <a:ext cx="1816472" cy="1502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214627" y="4938191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6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81122" y="493819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7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00" y="4934970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8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26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</cp:revision>
  <dcterms:created xsi:type="dcterms:W3CDTF">2011-09-14T23:22:57Z</dcterms:created>
  <dcterms:modified xsi:type="dcterms:W3CDTF">2011-09-22T15:44:55Z</dcterms:modified>
</cp:coreProperties>
</file>